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1" r:id="rId35"/>
    <p:sldId id="292" r:id="rId36"/>
    <p:sldId id="293" r:id="rId37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4BCED-8345-43FB-9EA9-A3B74B6060EA}" type="datetimeFigureOut">
              <a:rPr lang="tr-TR" smtClean="0"/>
              <a:t>11.05.2016</a:t>
            </a:fld>
            <a:endParaRPr lang="tr-TR"/>
          </a:p>
        </p:txBody>
      </p:sp>
      <p:sp>
        <p:nvSpPr>
          <p:cNvPr id="4" name="3 Slayt Görüntüsü Yer Tutucusu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4 Not Yer Tutucusu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17A62-FD68-4884-AACD-313E1AF59253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A17A62-FD68-4884-AACD-313E1AF59253}" type="slidenum">
              <a:rPr lang="tr-TR" smtClean="0"/>
              <a:t>36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11.05.2016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11.05.2016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11.05.2016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11.05.2016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11.05.2016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11.05.2016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11.05.2016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11.05.2016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11.05.2016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11.05.2016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11.05.2016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75050-0E15-4C5B-92B0-66D068882F1F}" type="datetimeFigureOut">
              <a:rPr lang="tr-TR" smtClean="0"/>
              <a:pPr/>
              <a:t>11.05.2016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" y="314325"/>
            <a:ext cx="9048750" cy="622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550" y="238125"/>
            <a:ext cx="8724900" cy="638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9075"/>
            <a:ext cx="9858375" cy="641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9075"/>
            <a:ext cx="9934575" cy="641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5750"/>
            <a:ext cx="9934575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9896475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3363"/>
            <a:ext cx="9944100" cy="639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9075"/>
            <a:ext cx="9925050" cy="641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992505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09550"/>
            <a:ext cx="9915525" cy="643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9075"/>
            <a:ext cx="10010775" cy="641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" y="314325"/>
            <a:ext cx="9048750" cy="622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063" y="223838"/>
            <a:ext cx="8905875" cy="641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4313"/>
            <a:ext cx="9906000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0500"/>
            <a:ext cx="992505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09550"/>
            <a:ext cx="9925050" cy="643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04788"/>
            <a:ext cx="9906000" cy="644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9075"/>
            <a:ext cx="9944100" cy="641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88" y="333375"/>
            <a:ext cx="9039225" cy="61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3375"/>
            <a:ext cx="8886825" cy="61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0" y="381000"/>
            <a:ext cx="89535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63" y="366713"/>
            <a:ext cx="8905875" cy="612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8" y="357188"/>
            <a:ext cx="8963025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309563"/>
            <a:ext cx="8610600" cy="623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3" y="352425"/>
            <a:ext cx="8943975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0" y="357188"/>
            <a:ext cx="895350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8" y="347663"/>
            <a:ext cx="8963025" cy="616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57188"/>
            <a:ext cx="899160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57275"/>
            <a:ext cx="76200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504056"/>
          </a:xfrm>
        </p:spPr>
        <p:txBody>
          <a:bodyPr>
            <a:normAutofit/>
          </a:bodyPr>
          <a:lstStyle/>
          <a:p>
            <a:r>
              <a:rPr lang="tr-TR" sz="2400" smtClean="0"/>
              <a:t>Opencv Kurulum Öncesi Sistemi Güncelle</a:t>
            </a:r>
            <a:endParaRPr lang="tr-TR" sz="2400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39949"/>
            <a:ext cx="8642476" cy="263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4293096"/>
            <a:ext cx="8352928" cy="1555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1 Başlık"/>
          <p:cNvSpPr txBox="1">
            <a:spLocks/>
          </p:cNvSpPr>
          <p:nvPr/>
        </p:nvSpPr>
        <p:spPr>
          <a:xfrm>
            <a:off x="539552" y="3645024"/>
            <a:ext cx="8229600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Opencv Kurulumu</a:t>
            </a:r>
            <a:endParaRPr kumimoji="0" lang="tr-TR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Son İşlemler</a:t>
            </a:r>
            <a:endParaRPr lang="tr-TR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628800"/>
            <a:ext cx="8087399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0255" y="4365104"/>
            <a:ext cx="8112185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8" y="233363"/>
            <a:ext cx="8772525" cy="639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113" y="304800"/>
            <a:ext cx="8867775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513" y="290513"/>
            <a:ext cx="8562975" cy="627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" y="347663"/>
            <a:ext cx="8153400" cy="616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" y="214313"/>
            <a:ext cx="8705850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314325"/>
            <a:ext cx="8353425" cy="622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10</Words>
  <Application>Microsoft Office PowerPoint</Application>
  <PresentationFormat>Ekran Gösterisi (4:3)</PresentationFormat>
  <Paragraphs>4</Paragraphs>
  <Slides>36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36</vt:i4>
      </vt:variant>
    </vt:vector>
  </HeadingPairs>
  <TitlesOfParts>
    <vt:vector size="37" baseType="lpstr">
      <vt:lpstr>Ofis Teması</vt:lpstr>
      <vt:lpstr>Slayt 1</vt:lpstr>
      <vt:lpstr>Slayt 2</vt:lpstr>
      <vt:lpstr>Slayt 3</vt:lpstr>
      <vt:lpstr>Slayt 4</vt:lpstr>
      <vt:lpstr>Slayt 5</vt:lpstr>
      <vt:lpstr>Slayt 6</vt:lpstr>
      <vt:lpstr>Slayt 7</vt:lpstr>
      <vt:lpstr>Slayt 8</vt:lpstr>
      <vt:lpstr>Slayt 9</vt:lpstr>
      <vt:lpstr>Slayt 10</vt:lpstr>
      <vt:lpstr>Slayt 11</vt:lpstr>
      <vt:lpstr>Slayt 12</vt:lpstr>
      <vt:lpstr>Slayt 13</vt:lpstr>
      <vt:lpstr>Slayt 14</vt:lpstr>
      <vt:lpstr>Slayt 15</vt:lpstr>
      <vt:lpstr>Slayt 16</vt:lpstr>
      <vt:lpstr>Slayt 17</vt:lpstr>
      <vt:lpstr>Slayt 18</vt:lpstr>
      <vt:lpstr>Slayt 19</vt:lpstr>
      <vt:lpstr>Slayt 20</vt:lpstr>
      <vt:lpstr>Slayt 21</vt:lpstr>
      <vt:lpstr>Slayt 22</vt:lpstr>
      <vt:lpstr>Slayt 23</vt:lpstr>
      <vt:lpstr>Slayt 24</vt:lpstr>
      <vt:lpstr>Slayt 25</vt:lpstr>
      <vt:lpstr>Slayt 26</vt:lpstr>
      <vt:lpstr>Slayt 27</vt:lpstr>
      <vt:lpstr>Slayt 28</vt:lpstr>
      <vt:lpstr>Slayt 29</vt:lpstr>
      <vt:lpstr>Slayt 30</vt:lpstr>
      <vt:lpstr>Slayt 31</vt:lpstr>
      <vt:lpstr>Slayt 32</vt:lpstr>
      <vt:lpstr>Slayt 33</vt:lpstr>
      <vt:lpstr>Slayt 34</vt:lpstr>
      <vt:lpstr>Opencv Kurulum Öncesi Sistemi Güncelle</vt:lpstr>
      <vt:lpstr>Son İşlemler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Slayt 1</dc:title>
  <dc:creator>bluesky</dc:creator>
  <cp:lastModifiedBy>bluesky</cp:lastModifiedBy>
  <cp:revision>4</cp:revision>
  <dcterms:created xsi:type="dcterms:W3CDTF">2016-05-11T10:26:21Z</dcterms:created>
  <dcterms:modified xsi:type="dcterms:W3CDTF">2016-05-11T10:49:13Z</dcterms:modified>
</cp:coreProperties>
</file>